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3" r:id="rId3"/>
    <p:sldId id="257" r:id="rId4"/>
    <p:sldId id="258" r:id="rId5"/>
    <p:sldId id="259" r:id="rId6"/>
    <p:sldId id="260" r:id="rId7"/>
    <p:sldId id="267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DB2"/>
    <a:srgbClr val="00D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98"/>
    <p:restoredTop sz="94656"/>
  </p:normalViewPr>
  <p:slideViewPr>
    <p:cSldViewPr snapToGrid="0" snapToObjects="1">
      <p:cViewPr varScale="1">
        <p:scale>
          <a:sx n="99" d="100"/>
          <a:sy n="99" d="100"/>
        </p:scale>
        <p:origin x="18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10E23-DCF8-CD41-8DB0-677212A3D9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7AF24D-FC7A-AC41-BE2D-8E6F6F8D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201CD-58F5-0742-AADB-CFA5BDCCC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FF211-DA80-114E-94F1-ECBDC0C1A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ECB65-2BB5-B345-9843-7DAB5DA2C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44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1A282-BF81-FE44-854E-5419F7ACC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B3D47-46B9-E14C-903C-234C5303A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BD520-0680-624F-A7BA-BEE754832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D2DF0-AC5D-BD40-B603-B02E2D4EA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5CCED-ED30-F046-826F-153752382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42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8E97B2-5EFD-794B-BC4B-0963C7B6F7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2A5FDB-E82E-894F-B1C3-051FDDF85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0E584-ACF9-764C-A530-3BF4B3A7D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0F092-62FC-0D4B-866B-78FC8F298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B9D83-93B5-F343-81E1-21B42ED84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294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0DBD0-6F47-F14E-83BC-00C227274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DFBE0-FEC9-6F42-BCDC-31909DE02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7F4E-B0E9-DF47-BA03-5A753CC19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9E403-8F8E-3246-B53D-86029DC96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68759-722A-E144-AA32-74A4E91C7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60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F6435-2AB1-1945-B802-88B6A95BE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B6BB1-26E1-6446-A7DC-4B0A37DCF8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977A0-280A-A446-8BCC-622DB32BB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2C2B4-3476-8E4C-9995-83194C46F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732F1-ABF1-2644-BA93-6434CCC77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48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E8E3E-0355-AB4F-8B0E-55D6487C0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08993-8EC9-6745-ADBB-71AEF9A7E2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94E43C-C650-5C4F-891D-28F9D0B2E4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A76C78-49B7-434D-90BA-199B592D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1A0F4-FFF2-5A4E-B9A1-7A8583235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8CFD5A-93A6-BE46-93CE-38A0D803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212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5B000-8938-E142-8996-380C11FA9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F44EF-6845-6342-8008-BB2C7E1DA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1039D-EDBE-2148-8B57-2070018C9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660E00-5800-884A-9640-9C55B79EF7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193089-8D34-B847-AAC9-074517153C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A951C1-5DC6-DB4F-97CD-26593F3CD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AA449-4F3B-8045-8431-8665D3FAC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DD19B7-C928-244A-8356-149EC7419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40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DBEAE-404E-EC4B-A797-30ECBEF87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7EAF51-AB0A-D547-92EB-B50289B20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88C95A-1D14-4D4F-B170-185D57EDC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21C8E8-8B37-DB43-B17F-A38F1A61F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2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FFEC4-02C2-AD46-AA60-AAA5243E7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818405-8F3D-B54C-9E71-065D963A0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FE7D8-B8D5-184C-8FE3-B3BEE5BED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71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C12EA-E300-FB47-B50E-96976C1E6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1F09-2107-AC40-8A2D-E4D26EC4F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71DD3-D6D0-9448-A785-F9434880F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BB615-7684-F844-8CEC-930D60A74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644A2-8D56-124F-884A-F22EC6B9D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BA19F-6D10-454A-A1C5-725B4CFB7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4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469A7-5631-0248-8573-4724194C5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89E35-E8EA-EB46-A71F-86B41E62EE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AD93D-4396-4841-A874-AC0007C21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72EF72-0257-064F-A6D8-704A8CAB6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E64684-513A-8B46-8618-227F7A90B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C52F9-33BF-9A44-861A-CDD6099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25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D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8ED87-93CA-F74D-993F-DD7114858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9FE5E-49F8-4C4C-BE23-E41E5D0629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A2065-4792-874D-9413-128311CB17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4E95D-590E-9F48-9D03-F058E22637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15187-0083-5944-B324-31809F70B5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64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97AEE-832B-AD49-90BC-C2FA723EF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516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Arial Rounded MT Bold" panose="020F0704030504030204" pitchFamily="34" charset="77"/>
                <a:cs typeface="AL BAYAN PLAIN" pitchFamily="2" charset="-78"/>
              </a:rPr>
              <a:t>Portfolio Presentation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38AA92-3C25-AA42-95CD-F5B3C5BAEEDB}"/>
              </a:ext>
            </a:extLst>
          </p:cNvPr>
          <p:cNvSpPr txBox="1"/>
          <p:nvPr/>
        </p:nvSpPr>
        <p:spPr>
          <a:xfrm>
            <a:off x="4140817" y="3429000"/>
            <a:ext cx="39103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 Rounded MT Bold" panose="020F0704030504030204" pitchFamily="34" charset="77"/>
              </a:rPr>
              <a:t>Lexus </a:t>
            </a:r>
            <a:r>
              <a:rPr lang="en-US" sz="3600" dirty="0" err="1">
                <a:latin typeface="Arial Rounded MT Bold" panose="020F0704030504030204" pitchFamily="34" charset="77"/>
              </a:rPr>
              <a:t>Macalalad</a:t>
            </a:r>
            <a:endParaRPr lang="en-US" sz="3600" dirty="0"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27270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678C7-C40B-8F41-955F-079705562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 Rounded MT Bold" panose="020F0704030504030204" pitchFamily="34" charset="77"/>
              </a:rPr>
              <a:t>Reflections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0A1AA-DBBA-4446-9C15-8CED56AEA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808927"/>
            <a:ext cx="10515600" cy="1917620"/>
          </a:xfrm>
        </p:spPr>
        <p:txBody>
          <a:bodyPr>
            <a:normAutofit fontScale="85000" lnSpcReduction="20000"/>
          </a:bodyPr>
          <a:lstStyle/>
          <a:p>
            <a:r>
              <a:rPr lang="en-US" dirty="0">
                <a:latin typeface="Arial Rounded MT Bold" panose="020F0704030504030204" pitchFamily="34" charset="77"/>
              </a:rPr>
              <a:t>Skill level</a:t>
            </a:r>
          </a:p>
          <a:p>
            <a:r>
              <a:rPr lang="en-US" dirty="0">
                <a:latin typeface="Arial Rounded MT Bold" panose="020F0704030504030204" pitchFamily="34" charset="77"/>
              </a:rPr>
              <a:t>Growth Mindset</a:t>
            </a:r>
          </a:p>
          <a:p>
            <a:r>
              <a:rPr lang="en-US" dirty="0">
                <a:latin typeface="Arial Rounded MT Bold" panose="020F0704030504030204" pitchFamily="34" charset="77"/>
              </a:rPr>
              <a:t>Research or review before you start trying new things</a:t>
            </a:r>
          </a:p>
          <a:p>
            <a:r>
              <a:rPr lang="en-US" dirty="0">
                <a:latin typeface="Arial Rounded MT Bold" panose="020F0704030504030204" pitchFamily="34" charset="77"/>
              </a:rPr>
              <a:t>Don’t be afraid to ask for help</a:t>
            </a:r>
          </a:p>
          <a:p>
            <a:r>
              <a:rPr lang="en-US" dirty="0">
                <a:latin typeface="Arial Rounded MT Bold" panose="020F0704030504030204" pitchFamily="34" charset="77"/>
              </a:rPr>
              <a:t>Portfolio v2</a:t>
            </a:r>
          </a:p>
        </p:txBody>
      </p:sp>
    </p:spTree>
    <p:extLst>
      <p:ext uri="{BB962C8B-B14F-4D97-AF65-F5344CB8AC3E}">
        <p14:creationId xmlns:p14="http://schemas.microsoft.com/office/powerpoint/2010/main" val="3968334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5D12A-9F18-144D-9997-5A1DC789A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8490" y="314675"/>
            <a:ext cx="6395019" cy="769993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 Rounded MT Bold" panose="020F0704030504030204" pitchFamily="34" charset="77"/>
              </a:rPr>
              <a:t>Keeping Track of Progress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A4618B-23EF-BD4F-93FB-6984B0557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495" y="1489874"/>
            <a:ext cx="7711009" cy="429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72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F9696-FDBD-0D4C-94E6-2D1503564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62843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rial Rounded MT Bold" panose="020F0704030504030204" pitchFamily="34" charset="77"/>
              </a:rPr>
              <a:t>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A9908-E571-0346-80F3-E9BFC53D2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232" y="2766219"/>
            <a:ext cx="4957204" cy="1603375"/>
          </a:xfrm>
        </p:spPr>
        <p:txBody>
          <a:bodyPr>
            <a:normAutofit/>
          </a:bodyPr>
          <a:lstStyle/>
          <a:p>
            <a:r>
              <a:rPr lang="en-US" dirty="0">
                <a:latin typeface="Arial Rounded MT Bold" panose="020F0704030504030204" pitchFamily="34" charset="77"/>
              </a:rPr>
              <a:t>Sitemaps</a:t>
            </a:r>
          </a:p>
          <a:p>
            <a:r>
              <a:rPr lang="en-US" dirty="0" err="1">
                <a:latin typeface="Arial Rounded MT Bold" panose="020F0704030504030204" pitchFamily="34" charset="77"/>
              </a:rPr>
              <a:t>Colour</a:t>
            </a:r>
            <a:r>
              <a:rPr lang="en-US" dirty="0">
                <a:latin typeface="Arial Rounded MT Bold" panose="020F0704030504030204" pitchFamily="34" charset="77"/>
              </a:rPr>
              <a:t> Palette</a:t>
            </a:r>
          </a:p>
          <a:p>
            <a:r>
              <a:rPr lang="en-US" dirty="0">
                <a:latin typeface="Arial Rounded MT Bold" panose="020F0704030504030204" pitchFamily="34" charset="77"/>
              </a:rPr>
              <a:t>Wireframes</a:t>
            </a:r>
          </a:p>
        </p:txBody>
      </p:sp>
      <p:pic>
        <p:nvPicPr>
          <p:cNvPr id="1028" name="Picture 4" descr="Keys to Screenwriting: Brainstorming | by Scott Myers | Go Into The Story">
            <a:extLst>
              <a:ext uri="{FF2B5EF4-FFF2-40B4-BE49-F238E27FC236}">
                <a16:creationId xmlns:a16="http://schemas.microsoft.com/office/drawing/2014/main" id="{DB51066C-F79B-E640-8BC5-EBD329E88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713" y="2424907"/>
            <a:ext cx="4445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952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A8BEE-0BA3-6045-811F-7EA425AA0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9216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Arial Rounded MT Bold" panose="020F0704030504030204" pitchFamily="34" charset="77"/>
              </a:rPr>
              <a:t>Sitemap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6B60ED-62AF-F44C-AAAE-D9EE91075C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8842" y="1004342"/>
            <a:ext cx="7034316" cy="5330537"/>
          </a:xfrm>
        </p:spPr>
      </p:pic>
    </p:spTree>
    <p:extLst>
      <p:ext uri="{BB962C8B-B14F-4D97-AF65-F5344CB8AC3E}">
        <p14:creationId xmlns:p14="http://schemas.microsoft.com/office/powerpoint/2010/main" val="3937070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F33FB-A0A3-2347-AB45-07D7160E4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79132"/>
            <a:ext cx="10515600" cy="78911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 Rounded MT Bold" panose="020F0704030504030204" pitchFamily="34" charset="77"/>
              </a:rPr>
              <a:t>Wireframes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675F5B2-3F4B-914E-A2F9-69D22E573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122" y="903348"/>
            <a:ext cx="8867753" cy="517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20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83AC-4C93-FB4A-ACEE-1E4569E8E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4167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err="1">
                <a:latin typeface="Arial Rounded MT Bold" panose="020F0704030504030204" pitchFamily="34" charset="77"/>
              </a:rPr>
              <a:t>Colour</a:t>
            </a:r>
            <a:r>
              <a:rPr lang="en-US" sz="3200" b="1" dirty="0">
                <a:latin typeface="Arial Rounded MT Bold" panose="020F0704030504030204" pitchFamily="34" charset="77"/>
              </a:rPr>
              <a:t> Palettes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42A84F-2D2C-8048-A31C-EC4CDFF47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429" y="1369102"/>
            <a:ext cx="5685142" cy="512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331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CC7F99-7A70-1C44-B8BB-32303A070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Arial Rounded MT Bold" panose="020F0704030504030204" pitchFamily="34" charset="77"/>
              </a:rPr>
              <a:t>Component List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CE66CE-AD3B-764E-9468-CCB48F944C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Navbar allows the target audience to navigate main pages without scrolling through one single page</a:t>
            </a:r>
          </a:p>
          <a:p>
            <a:r>
              <a:rPr lang="en-US" dirty="0"/>
              <a:t>Footer links my important social profiles</a:t>
            </a:r>
          </a:p>
          <a:p>
            <a:r>
              <a:rPr lang="en-US" dirty="0"/>
              <a:t>Buttons to make the website more interactive</a:t>
            </a:r>
          </a:p>
          <a:p>
            <a:pPr lvl="1"/>
            <a:r>
              <a:rPr lang="en-US" dirty="0"/>
              <a:t>Hover</a:t>
            </a:r>
          </a:p>
          <a:p>
            <a:pPr lvl="1"/>
            <a:r>
              <a:rPr lang="en-US" dirty="0"/>
              <a:t>Transitions</a:t>
            </a:r>
          </a:p>
          <a:p>
            <a:pPr lvl="1"/>
            <a:r>
              <a:rPr lang="en-US" dirty="0" err="1"/>
              <a:t>Colour</a:t>
            </a:r>
            <a:r>
              <a:rPr lang="en-US" dirty="0"/>
              <a:t> changes</a:t>
            </a:r>
          </a:p>
        </p:txBody>
      </p:sp>
    </p:spTree>
    <p:extLst>
      <p:ext uri="{BB962C8B-B14F-4D97-AF65-F5344CB8AC3E}">
        <p14:creationId xmlns:p14="http://schemas.microsoft.com/office/powerpoint/2010/main" val="17376243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3FB4A-A2AC-EA45-95E8-CFF38AC82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1155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 Rounded MT Bold" panose="020F0704030504030204" pitchFamily="34" charset="77"/>
              </a:rPr>
              <a:t>Challenges/Roadblocks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672F3-A8D3-7A4E-BB47-A8E526CBB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86340"/>
            <a:ext cx="10515600" cy="4486030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77"/>
              </a:rPr>
              <a:t>Git Conflicts</a:t>
            </a:r>
          </a:p>
          <a:p>
            <a:pPr marL="0" indent="0">
              <a:buNone/>
            </a:pPr>
            <a:endParaRPr lang="en-US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endParaRPr lang="en-US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endParaRPr lang="en-US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endParaRPr lang="en-US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endParaRPr lang="en-US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77"/>
              </a:rPr>
              <a:t>Element positioning</a:t>
            </a:r>
          </a:p>
          <a:p>
            <a:r>
              <a:rPr lang="en-US" sz="2400" dirty="0">
                <a:latin typeface="Arial Rounded MT Bold" panose="020F0704030504030204" pitchFamily="34" charset="77"/>
              </a:rPr>
              <a:t>Margins</a:t>
            </a:r>
          </a:p>
          <a:p>
            <a:r>
              <a:rPr lang="en-US" sz="2400" dirty="0">
                <a:latin typeface="Arial Rounded MT Bold" panose="020F0704030504030204" pitchFamily="34" charset="77"/>
              </a:rPr>
              <a:t>Flexbox</a:t>
            </a:r>
          </a:p>
          <a:p>
            <a:endParaRPr lang="en-US" sz="2000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endParaRPr lang="en-US" sz="2400" dirty="0">
              <a:latin typeface="Arial Rounded MT Bold" panose="020F0704030504030204" pitchFamily="34" charset="77"/>
            </a:endParaRPr>
          </a:p>
        </p:txBody>
      </p:sp>
      <p:pic>
        <p:nvPicPr>
          <p:cNvPr id="1026" name="Picture 2" descr="Git merge conflict tutorial - Ihatetomatoes">
            <a:extLst>
              <a:ext uri="{FF2B5EF4-FFF2-40B4-BE49-F238E27FC236}">
                <a16:creationId xmlns:a16="http://schemas.microsoft.com/office/drawing/2014/main" id="{49A1A5AD-6341-C542-874B-CA722D328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2308774"/>
            <a:ext cx="4576948" cy="224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034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DA3B5-5916-264B-9C8D-2921E7636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2337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>
                <a:latin typeface="Arial Rounded MT Bold" panose="020F0704030504030204" pitchFamily="34" charset="77"/>
              </a:rPr>
              <a:t>Favourite</a:t>
            </a:r>
            <a:r>
              <a:rPr lang="en-US" sz="3200" dirty="0">
                <a:latin typeface="Arial Rounded MT Bold" panose="020F0704030504030204" pitchFamily="34" charset="77"/>
              </a:rPr>
              <a:t> Parts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32B83E-D3B3-C845-B0F0-CC80108CA263}"/>
              </a:ext>
            </a:extLst>
          </p:cNvPr>
          <p:cNvSpPr txBox="1"/>
          <p:nvPr/>
        </p:nvSpPr>
        <p:spPr>
          <a:xfrm>
            <a:off x="1249007" y="1779981"/>
            <a:ext cx="47443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 Rounded MT Bold" panose="020F0704030504030204" pitchFamily="34" charset="77"/>
              </a:rPr>
              <a:t>Getting the code to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 Rounded MT Bold" panose="020F0704030504030204" pitchFamily="34" charset="77"/>
              </a:rPr>
              <a:t>Learning process</a:t>
            </a:r>
          </a:p>
        </p:txBody>
      </p:sp>
      <p:pic>
        <p:nvPicPr>
          <p:cNvPr id="2054" name="Picture 6" descr="Success and Failure Quotes - Teen Financial Freedom">
            <a:extLst>
              <a:ext uri="{FF2B5EF4-FFF2-40B4-BE49-F238E27FC236}">
                <a16:creationId xmlns:a16="http://schemas.microsoft.com/office/drawing/2014/main" id="{56137995-8797-EE47-9589-49BAFF48D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973" y="3776697"/>
            <a:ext cx="2779987" cy="166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58FCB0-695E-8F4B-A6ED-63ACDD77C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290" y="2734088"/>
            <a:ext cx="5481703" cy="276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89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519</TotalTime>
  <Words>93</Words>
  <Application>Microsoft Macintosh PowerPoint</Application>
  <PresentationFormat>Widescreen</PresentationFormat>
  <Paragraphs>36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Rounded MT Bold</vt:lpstr>
      <vt:lpstr>Calibri</vt:lpstr>
      <vt:lpstr>Calibri Light</vt:lpstr>
      <vt:lpstr>Office Theme</vt:lpstr>
      <vt:lpstr>Portfolio Presentation</vt:lpstr>
      <vt:lpstr>Keeping Track of Progress</vt:lpstr>
      <vt:lpstr>Design Process</vt:lpstr>
      <vt:lpstr>Sitemap</vt:lpstr>
      <vt:lpstr>Wireframes</vt:lpstr>
      <vt:lpstr>Colour Palettes</vt:lpstr>
      <vt:lpstr>Component List</vt:lpstr>
      <vt:lpstr>Challenges/Roadblocks</vt:lpstr>
      <vt:lpstr>Favourite Parts</vt:lpstr>
      <vt:lpstr>Reflections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Process</dc:title>
  <dc:creator>Lexus Macalalad</dc:creator>
  <cp:lastModifiedBy>Lexus Macalalad</cp:lastModifiedBy>
  <cp:revision>30</cp:revision>
  <dcterms:created xsi:type="dcterms:W3CDTF">2021-04-19T03:22:41Z</dcterms:created>
  <dcterms:modified xsi:type="dcterms:W3CDTF">2021-04-20T02:10:59Z</dcterms:modified>
</cp:coreProperties>
</file>

<file path=docProps/thumbnail.jpeg>
</file>